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0"/>
  </p:notesMasterIdLst>
  <p:handoutMasterIdLst>
    <p:handoutMasterId r:id="rId11"/>
  </p:handoutMasterIdLst>
  <p:sldIdLst>
    <p:sldId id="332" r:id="rId7"/>
    <p:sldId id="346" r:id="rId8"/>
    <p:sldId id="333" r:id="rId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34:39.39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77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6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Project – Bike Collision Detection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E5DBC-0B13-4CC2-B893-6E575ED5D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6906" y="1444163"/>
            <a:ext cx="4268207" cy="289871"/>
          </a:xfrm>
        </p:spPr>
        <p:txBody>
          <a:bodyPr/>
          <a:lstStyle/>
          <a:p>
            <a:r>
              <a:rPr lang="en-GB" dirty="0"/>
              <a:t>Lesson 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BA6F0-2D76-4682-8FCC-8E291828D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1970" y="3964411"/>
            <a:ext cx="5040778" cy="739253"/>
          </a:xfrm>
        </p:spPr>
        <p:txBody>
          <a:bodyPr/>
          <a:lstStyle/>
          <a:p>
            <a:r>
              <a:rPr lang="en-GB" dirty="0"/>
              <a:t>Develop and Test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685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4CE0-07EF-4ECF-98F5-A4AC6C5B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A757-3FC7-4DAB-9B06-E3842C23F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9119708" cy="4595203"/>
          </a:xfrm>
        </p:spPr>
        <p:txBody>
          <a:bodyPr/>
          <a:lstStyle/>
          <a:p>
            <a:pPr lvl="0"/>
            <a:r>
              <a:rPr lang="en-GB" dirty="0"/>
              <a:t>The micro:bit responds to acceleration on one of the axes, </a:t>
            </a:r>
            <a:r>
              <a:rPr lang="en-GB" i="1" dirty="0"/>
              <a:t>x, y </a:t>
            </a:r>
            <a:r>
              <a:rPr lang="en-GB" dirty="0"/>
              <a:t>or</a:t>
            </a:r>
            <a:r>
              <a:rPr lang="en-GB" i="1" dirty="0"/>
              <a:t> z</a:t>
            </a:r>
          </a:p>
          <a:p>
            <a:pPr lvl="0"/>
            <a:r>
              <a:rPr lang="en-GB" dirty="0"/>
              <a:t>The micro:bit responds to acceleration on a combination of </a:t>
            </a:r>
            <a:r>
              <a:rPr lang="en-GB" b="1" dirty="0"/>
              <a:t>two</a:t>
            </a:r>
            <a:r>
              <a:rPr lang="en-GB" dirty="0"/>
              <a:t> of the axes, </a:t>
            </a:r>
            <a:r>
              <a:rPr lang="en-GB" i="1" dirty="0"/>
              <a:t>x, y </a:t>
            </a:r>
            <a:r>
              <a:rPr lang="en-GB" dirty="0"/>
              <a:t>or</a:t>
            </a:r>
            <a:r>
              <a:rPr lang="en-GB" i="1" dirty="0"/>
              <a:t> z</a:t>
            </a:r>
          </a:p>
          <a:p>
            <a:pPr lvl="0"/>
            <a:r>
              <a:rPr lang="en-GB" dirty="0"/>
              <a:t>The micro:bit responds to acceleration on all three axes</a:t>
            </a:r>
          </a:p>
          <a:p>
            <a:pPr lvl="0"/>
            <a:r>
              <a:rPr lang="en-GB" dirty="0"/>
              <a:t>The responses are standard, LED or scrolling text message</a:t>
            </a:r>
          </a:p>
          <a:p>
            <a:pPr lvl="0"/>
            <a:r>
              <a:rPr lang="en-GB" dirty="0"/>
              <a:t>The response uses the music or speech warnings</a:t>
            </a:r>
          </a:p>
          <a:p>
            <a:pPr lvl="0"/>
            <a:r>
              <a:rPr lang="en-GB" dirty="0"/>
              <a:t>The values used are suitable and tested</a:t>
            </a:r>
          </a:p>
          <a:p>
            <a:pPr lvl="0"/>
            <a:r>
              <a:rPr lang="en-GB" dirty="0"/>
              <a:t>You stay safe on your bike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14:cNvPr>
              <p14:cNvContentPartPr/>
              <p14:nvPr/>
            </p14:nvContentPartPr>
            <p14:xfrm>
              <a:off x="7795737" y="-91492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9737" y="-986564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36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295155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96</Words>
  <Application>Microsoft Office PowerPoint</Application>
  <PresentationFormat>Widescreen</PresentationFormat>
  <Paragraphs>13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</vt:lpstr>
      <vt:lpstr>1_Arm_PPT_Public</vt:lpstr>
      <vt:lpstr>Project – Bike Collision Detection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2021-04-13T12:55:34Z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